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4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3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3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8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3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C3128-36B6-4D8E-8C17-775740646DE4}" type="datetimeFigureOut">
              <a:rPr lang="en-US" smtClean="0"/>
              <a:t>22/05/2023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91BC-DF3C-4825-A6C6-2A7B12A0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9" y="0"/>
            <a:ext cx="91465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204" y="2209800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05000" y="-355716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955" y="4953000"/>
            <a:ext cx="796948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BÁC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HỒ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GIA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TĂNG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SẢN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XUẤT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VỚI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CHIẾN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SĨ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”</a:t>
            </a:r>
            <a:endParaRPr lang="en-US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81" y="380999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2023-05-22T00:58:14Z</dcterms:created>
  <dcterms:modified xsi:type="dcterms:W3CDTF">2023-05-22T01:01:58Z</dcterms:modified>
</cp:coreProperties>
</file>