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680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128-36B6-4D8E-8C17-775740646DE4}" type="datetimeFigureOut">
              <a:rPr lang="en-US" smtClean="0"/>
              <a:t>22/05/2023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91BC-DF3C-4825-A6C6-2A7B12A09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4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128-36B6-4D8E-8C17-775740646DE4}" type="datetimeFigureOut">
              <a:rPr lang="en-US" smtClean="0"/>
              <a:t>22/05/2023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91BC-DF3C-4825-A6C6-2A7B12A09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4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128-36B6-4D8E-8C17-775740646DE4}" type="datetimeFigureOut">
              <a:rPr lang="en-US" smtClean="0"/>
              <a:t>22/05/2023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91BC-DF3C-4825-A6C6-2A7B12A09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128-36B6-4D8E-8C17-775740646DE4}" type="datetimeFigureOut">
              <a:rPr lang="en-US" smtClean="0"/>
              <a:t>22/05/2023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91BC-DF3C-4825-A6C6-2A7B12A09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5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128-36B6-4D8E-8C17-775740646DE4}" type="datetimeFigureOut">
              <a:rPr lang="en-US" smtClean="0"/>
              <a:t>22/05/2023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91BC-DF3C-4825-A6C6-2A7B12A09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128-36B6-4D8E-8C17-775740646DE4}" type="datetimeFigureOut">
              <a:rPr lang="en-US" smtClean="0"/>
              <a:t>22/05/2023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91BC-DF3C-4825-A6C6-2A7B12A09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30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128-36B6-4D8E-8C17-775740646DE4}" type="datetimeFigureOut">
              <a:rPr lang="en-US" smtClean="0"/>
              <a:t>22/05/2023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91BC-DF3C-4825-A6C6-2A7B12A09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128-36B6-4D8E-8C17-775740646DE4}" type="datetimeFigureOut">
              <a:rPr lang="en-US" smtClean="0"/>
              <a:t>22/05/2023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91BC-DF3C-4825-A6C6-2A7B12A09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3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128-36B6-4D8E-8C17-775740646DE4}" type="datetimeFigureOut">
              <a:rPr lang="en-US" smtClean="0"/>
              <a:t>22/05/2023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91BC-DF3C-4825-A6C6-2A7B12A09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80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128-36B6-4D8E-8C17-775740646DE4}" type="datetimeFigureOut">
              <a:rPr lang="en-US" smtClean="0"/>
              <a:t>22/05/2023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91BC-DF3C-4825-A6C6-2A7B12A09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93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C3128-36B6-4D8E-8C17-775740646DE4}" type="datetimeFigureOut">
              <a:rPr lang="en-US" smtClean="0"/>
              <a:t>22/05/2023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91BC-DF3C-4825-A6C6-2A7B12A09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1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C3128-36B6-4D8E-8C17-775740646DE4}" type="datetimeFigureOut">
              <a:rPr lang="en-US" smtClean="0"/>
              <a:t>22/05/2023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191BC-DF3C-4825-A6C6-2A7B12A09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33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99" y="0"/>
            <a:ext cx="9146599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204" y="2209800"/>
            <a:ext cx="9050696" cy="24776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05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05000" y="-355716"/>
            <a:ext cx="646638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5955" y="4953000"/>
            <a:ext cx="7969489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“</a:t>
            </a:r>
            <a:r>
              <a:rPr lang="en-US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BÁC</a:t>
            </a:r>
            <a:r>
              <a:rPr lang="en-US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HỒ</a:t>
            </a:r>
            <a:r>
              <a:rPr lang="en-US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GIA</a:t>
            </a:r>
            <a:r>
              <a:rPr lang="en-US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TĂNG</a:t>
            </a:r>
            <a:r>
              <a:rPr lang="en-US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SẢN</a:t>
            </a:r>
            <a:r>
              <a:rPr lang="en-US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XUẤT</a:t>
            </a:r>
            <a:r>
              <a:rPr lang="en-US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VỚI</a:t>
            </a:r>
            <a:r>
              <a:rPr lang="en-US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CHIẾN</a:t>
            </a:r>
            <a:r>
              <a:rPr lang="en-US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SĨ</a:t>
            </a:r>
            <a:r>
              <a:rPr lang="en-US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”</a:t>
            </a:r>
            <a:endParaRPr lang="en-US" sz="6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81" y="380999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5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2023-05-22T00:58:14Z</dcterms:created>
  <dcterms:modified xsi:type="dcterms:W3CDTF">2023-05-22T01:01:58Z</dcterms:modified>
</cp:coreProperties>
</file>